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39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8FBBA0B-D46D-4D66-BC43-3FDDA1C49D5B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E3CCEFC-25ED-407E-9FCE-3E59DDBBB3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786" y="3237244"/>
            <a:ext cx="9144000" cy="135038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Победы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помним, гордимся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60158" y="5349081"/>
            <a:ext cx="656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проекта воспитатели: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Карсанова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Вышинская А.В.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1старшей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8387" y="625491"/>
            <a:ext cx="8304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S27\Desktop\мероприятия\9мая\IMG_20220512_095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1" y="106325"/>
            <a:ext cx="2697916" cy="35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S27\Desktop\мероприятия\9мая\IMG_20220512_100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55" y="2658140"/>
            <a:ext cx="3052168" cy="405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S27\Desktop\мероприятия\9мая\IMG_20220512_10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53" y="182478"/>
            <a:ext cx="3998726" cy="30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S27\Desktop\мероприятия\9мая\IMG_20220512_102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2" y="308344"/>
            <a:ext cx="3578541" cy="47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S27\Desktop\мероприятия\9мая\IMG_20220512_103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84" y="308344"/>
            <a:ext cx="3583172" cy="47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S27\Desktop\мероприятия\9мая\IMG_20220512_102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33" y="3174170"/>
            <a:ext cx="4259635" cy="32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1445" y="1259174"/>
            <a:ext cx="346272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46033" y="2636777"/>
            <a:ext cx="428218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1" y="347125"/>
            <a:ext cx="5508936" cy="365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37" y="2173574"/>
            <a:ext cx="5502533" cy="408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0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8" y="457200"/>
            <a:ext cx="4545136" cy="21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82" y="457200"/>
            <a:ext cx="6073477" cy="455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2" y="2987749"/>
            <a:ext cx="4592702" cy="361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6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162294"/>
            <a:ext cx="3974363" cy="281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26" y="175909"/>
            <a:ext cx="3740703" cy="280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862" y="196771"/>
            <a:ext cx="3775620" cy="276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3676043"/>
            <a:ext cx="3974363" cy="280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63" y="3703706"/>
            <a:ext cx="3897016" cy="280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24" y="3676043"/>
            <a:ext cx="3701695" cy="27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18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6430" y="200234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15" y="2275330"/>
            <a:ext cx="1151369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творческо-информационный.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лительность: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02.05.2022 по 06.05.2022г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1старшей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14624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696" y="335145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132" y="16607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ребёнка – это основа формирования будущего гражданина. К сожалению, с каждым днём, теряется связь поколений, очень мало осталось в живых ветеранов Великой отечественной войны. Детям необходимо рассказать о Великой отечественной войне, о её героях, о победе нашего народа.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5421" y="870274"/>
            <a:ext cx="10234413" cy="1144319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нравственных ценностей, расширять знания детей о Великой Отечественной войне и ее героях, воспитывать детей в духе патриотизма, любви к Родине.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450" y="2191731"/>
            <a:ext cx="10790384" cy="4198512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Сообщить детям первоначальные сведения о Великой Отечественной Войне. Дать знания о защитниках отечества, о функциях армии.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Продолжить знакомить </a:t>
            </a:r>
            <a:r>
              <a:rPr lang="ru-RU" sz="1600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с военной техникой и родами войск (танкисты, летчики, моряки, артиллеристы).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Активировать слуховые и зрительные анализаторы, развивать у детей речь, воображение и мышление. Развивать умения взаимодействовать друг с другом, побуждать детей к совместной деятельности.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Воспитывать у детей гордость и уважение к ветеранам ВОВ, чувство гордости за Родину, умение слушать взрослых.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Активизировать словарь: Родина, герой, ветеран, победа, солдат, армия, защитник.</a:t>
            </a:r>
          </a:p>
          <a:p>
            <a:pPr algn="l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95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894" y="799840"/>
            <a:ext cx="10515600" cy="200458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обогащение знаний детей о Великой Отечественной войне;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заботливого и уважительного отношения к ветеранам воины;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детей в продуктивной и музыкальной деятельности;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чувства гордости и патриотизма к своей родине.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заинтересованность, проявление познавательной активности.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070" y="3508966"/>
            <a:ext cx="10515600" cy="289183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Интеграция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образовательными областями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3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2329" y="369054"/>
            <a:ext cx="9144000" cy="44886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деятельности по достижению цели: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1872" y="839973"/>
            <a:ext cx="10435583" cy="5827566"/>
          </a:xfrm>
        </p:spPr>
        <p:txBody>
          <a:bodyPr>
            <a:normAutofit fontScale="2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000" b="1" dirty="0">
                <a:solidFill>
                  <a:srgbClr val="FF0000"/>
                </a:solidFill>
              </a:rPr>
              <a:t>Основной этап:</a:t>
            </a:r>
            <a:endParaRPr lang="ru-RU" sz="5000" dirty="0">
              <a:solidFill>
                <a:srgbClr val="FF0000"/>
              </a:solidFill>
            </a:endParaRPr>
          </a:p>
          <a:p>
            <a:r>
              <a:rPr lang="ru-RU" sz="4800" b="1" dirty="0"/>
              <a:t>Чтение художественной литературы о войне: С Алексеев «Мишка», «Злая фамилия»,  «Таня Савичева», «Бронзой поднялся в небо»</a:t>
            </a:r>
          </a:p>
          <a:p>
            <a:r>
              <a:rPr lang="ru-RU" sz="4800" b="1" dirty="0"/>
              <a:t>Проведение НОД, бесед о ВОВ, победе в войне.</a:t>
            </a:r>
          </a:p>
          <a:p>
            <a:r>
              <a:rPr lang="ru-RU" sz="4800" b="1" dirty="0"/>
              <a:t>Беседы: «Вечный огонь», «История георгиевской ленточки»,  «Символы Победы – ордена, медали, знамена»</a:t>
            </a:r>
          </a:p>
          <a:p>
            <a:r>
              <a:rPr lang="ru-RU" sz="4800" b="1" dirty="0"/>
              <a:t>Прослушивание музыкальных произведений: «Священная война», «День победы», «Хотят ли русские войны», «Эх дороги…»</a:t>
            </a:r>
          </a:p>
          <a:p>
            <a:r>
              <a:rPr lang="ru-RU" sz="4800" b="1" dirty="0"/>
              <a:t>Художественно творческая деятельность: рисование (красками) «Вечный огонь»,  конструирование из бумаги «Голубь мира»,  лепка «Военная  техника – танк Т34», аппликация «Поздравление к 9 мая», коллективное изготовление макета «Аллея славы героев войны»,  индивидуальное занятие по лепке «Монумент памяти»</a:t>
            </a:r>
          </a:p>
          <a:p>
            <a:r>
              <a:rPr lang="ru-RU" sz="4800" b="1" dirty="0"/>
              <a:t>Заучивание стихотворений </a:t>
            </a:r>
            <a:r>
              <a:rPr lang="ru-RU" sz="4800" b="1" dirty="0" smtClean="0"/>
              <a:t>, посвященных </a:t>
            </a:r>
            <a:r>
              <a:rPr lang="ru-RU" sz="4800" b="1" dirty="0"/>
              <a:t>Дню победы «Мы помним, мы гордимся»</a:t>
            </a:r>
          </a:p>
          <a:p>
            <a:r>
              <a:rPr lang="ru-RU" sz="4800" b="1" dirty="0"/>
              <a:t>Создание картотеки игр, стихов, произведений;</a:t>
            </a:r>
          </a:p>
          <a:p>
            <a:r>
              <a:rPr lang="ru-RU" sz="4800" b="1" dirty="0"/>
              <a:t>Организация сюжетно - ролевых, дидактических и подвижных игр.</a:t>
            </a:r>
          </a:p>
          <a:p>
            <a:r>
              <a:rPr lang="ru-RU" sz="4800" b="1" dirty="0"/>
              <a:t>Организация спортивного праздника, посвященного празднованию 9 мая;</a:t>
            </a:r>
          </a:p>
          <a:p>
            <a:r>
              <a:rPr lang="ru-RU" sz="4800" b="1" dirty="0"/>
              <a:t>С помощью родителей группы подборка материала и изготовление стенда «Никто не забыт, ничто не забыто», организация выставки совместных с детьми  работ «Мы помним, мы гордимся»;</a:t>
            </a:r>
          </a:p>
          <a:p>
            <a:r>
              <a:rPr lang="ru-RU" sz="4800" b="1" dirty="0"/>
              <a:t>Консультация для родителей «Расскажите детям о Великой Победе»;</a:t>
            </a:r>
          </a:p>
          <a:p>
            <a:r>
              <a:rPr lang="ru-RU" sz="4800" b="1" dirty="0"/>
              <a:t>Оформление папки – передвижки «Этот день Победы»</a:t>
            </a:r>
          </a:p>
          <a:p>
            <a:pPr algn="l">
              <a:spcBef>
                <a:spcPts val="0"/>
              </a:spcBef>
            </a:pPr>
            <a:endParaRPr lang="ru-RU" sz="4800" b="1" dirty="0" smtClean="0"/>
          </a:p>
          <a:p>
            <a:pPr algn="l"/>
            <a:endParaRPr lang="ru-RU" sz="4800" b="1" dirty="0"/>
          </a:p>
          <a:p>
            <a:pPr algn="l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1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478465"/>
            <a:ext cx="10027920" cy="561399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Заключительный этап:</a:t>
            </a:r>
          </a:p>
          <a:p>
            <a:r>
              <a:rPr lang="ru-RU" dirty="0"/>
              <a:t>Блиц – опрос детей «Что нового вы узнали о дне Победы?»</a:t>
            </a:r>
          </a:p>
          <a:p>
            <a:r>
              <a:rPr lang="ru-RU" dirty="0"/>
              <a:t>Спортивный  праздник, посвященный празднованию 9 мая</a:t>
            </a:r>
          </a:p>
          <a:p>
            <a:r>
              <a:rPr lang="ru-RU" dirty="0"/>
              <a:t>Конкурс чтецов, посвященный Дню победы «Мы помним, мы гордимся»</a:t>
            </a:r>
          </a:p>
          <a:p>
            <a:r>
              <a:rPr lang="ru-RU" i="1" dirty="0"/>
              <a:t>Трансляция результатов проекта</a:t>
            </a:r>
            <a:r>
              <a:rPr lang="ru-RU" dirty="0"/>
              <a:t> (доступно для просмотра педагогам детям и родителям)</a:t>
            </a:r>
          </a:p>
          <a:p>
            <a:r>
              <a:rPr lang="ru-RU" dirty="0"/>
              <a:t>Конкурс </a:t>
            </a:r>
            <a:r>
              <a:rPr lang="ru-RU" dirty="0" smtClean="0"/>
              <a:t>рисунков </a:t>
            </a:r>
            <a:r>
              <a:rPr lang="ru-RU" dirty="0"/>
              <a:t>на тему «Мы помним, мы гордимся» совместно с родителями.</a:t>
            </a:r>
          </a:p>
          <a:p>
            <a:r>
              <a:rPr lang="ru-RU" dirty="0"/>
              <a:t>Выставка работ (лепка) «Военная техника – танк Т34»</a:t>
            </a:r>
          </a:p>
          <a:p>
            <a:r>
              <a:rPr lang="ru-RU" dirty="0"/>
              <a:t>Макет «Аллея славы героев войны»</a:t>
            </a:r>
          </a:p>
          <a:p>
            <a:r>
              <a:rPr lang="ru-RU" dirty="0"/>
              <a:t>Стенд «Никто не забыт, ничто не забыто»</a:t>
            </a:r>
          </a:p>
          <a:p>
            <a:r>
              <a:rPr lang="ru-RU" dirty="0"/>
              <a:t>Поздравительные открытки ко Дню Победы.</a:t>
            </a:r>
          </a:p>
          <a:p>
            <a:r>
              <a:rPr lang="ru-RU" dirty="0"/>
              <a:t>Предполагаемый результат:</a:t>
            </a:r>
          </a:p>
          <a:p>
            <a:r>
              <a:rPr lang="ru-RU" dirty="0"/>
              <a:t>формирование и развитие интереса к истории своей страны, к Великой Отечественной войне, осознанное проявление уважения к заслугам и подвигам народа  и героев - воинов в Великой Отечественной войне.</a:t>
            </a:r>
          </a:p>
          <a:p>
            <a:r>
              <a:rPr lang="ru-RU" dirty="0"/>
              <a:t>осознание родителями важности патриотического воспитания дошкольников.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34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6" y="93995"/>
            <a:ext cx="34766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80" y="93994"/>
            <a:ext cx="3934673" cy="405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47" y="1418636"/>
            <a:ext cx="3345710" cy="446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1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87" y="163357"/>
            <a:ext cx="5481749" cy="4111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664" y="4274670"/>
            <a:ext cx="3233384" cy="2425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74" y="333478"/>
            <a:ext cx="3045824" cy="228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865" y="4474373"/>
            <a:ext cx="3021647" cy="22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283</TotalTime>
  <Words>173</Words>
  <Application>Microsoft Office PowerPoint</Application>
  <PresentationFormat>Произвольный</PresentationFormat>
  <Paragraphs>55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Углы</vt:lpstr>
      <vt:lpstr>        проект ко дню Победы «Мы помним, гордимся»          1 старшая группа  </vt:lpstr>
      <vt:lpstr>Паспорт проекта:</vt:lpstr>
      <vt:lpstr>Актуальность:</vt:lpstr>
      <vt:lpstr>Цель:  Формирование нравственных ценностей, расширять знания детей о Великой Отечественной войне и ее героях, воспитывать детей в духе патриотизма, любви к Родине.</vt:lpstr>
      <vt:lpstr>Ожидаемые результаты реализации проекта: - обогащение знаний детей о Великой Отечественной войне; - воспитание заботливого и уважительного отношения к ветеранам воины; - развитие творческих способностей детей в продуктивной и музыкальной деятельности; - развитие чувства гордости и патриотизма к своей родине. - заинтересованность, проявление познавательной активности. </vt:lpstr>
      <vt:lpstr>Разработка плана деятельности по достижению цели: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Кроткосочный проект: «9 Мая – День победы» средняя группа № 2</dc:title>
  <dc:creator>RePack by Diakov</dc:creator>
  <cp:lastModifiedBy>DS27</cp:lastModifiedBy>
  <cp:revision>39</cp:revision>
  <dcterms:created xsi:type="dcterms:W3CDTF">2018-05-26T11:52:50Z</dcterms:created>
  <dcterms:modified xsi:type="dcterms:W3CDTF">2022-06-23T11:10:54Z</dcterms:modified>
</cp:coreProperties>
</file>